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91"/>
    <p:restoredTop sz="97872"/>
  </p:normalViewPr>
  <p:slideViewPr>
    <p:cSldViewPr snapToGrid="0">
      <p:cViewPr varScale="1">
        <p:scale>
          <a:sx n="92" d="100"/>
          <a:sy n="92" d="100"/>
        </p:scale>
        <p:origin x="17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06.12.2024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29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06.12.2024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135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06.12.2024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237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06.12.2024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465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06.12.2024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28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06.12.2024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939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06.12.2024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277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06.12.2024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41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06.12.2024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176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06.12.2024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524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06.12.2024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88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12DBC-EAA8-9548-A387-8F2C90DAC16E}" type="datetimeFigureOut">
              <a:rPr lang="tr-TR" smtClean="0"/>
              <a:t>06.12.2024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559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72FC8D3E-7F67-9C9B-3E36-A47562F9A53E}"/>
              </a:ext>
            </a:extLst>
          </p:cNvPr>
          <p:cNvSpPr/>
          <p:nvPr/>
        </p:nvSpPr>
        <p:spPr>
          <a:xfrm>
            <a:off x="4011298" y="211377"/>
            <a:ext cx="37339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BARBAROS İLKOKULU</a:t>
            </a:r>
            <a:endParaRPr lang="tr-T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="" xmlns:a16="http://schemas.microsoft.com/office/drawing/2014/main" id="{CC4E0455-1688-1032-3C19-4661DBFA4C76}"/>
              </a:ext>
            </a:extLst>
          </p:cNvPr>
          <p:cNvSpPr/>
          <p:nvPr/>
        </p:nvSpPr>
        <p:spPr>
          <a:xfrm>
            <a:off x="2074333" y="1088205"/>
            <a:ext cx="70696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STORY TIME: </a:t>
            </a:r>
            <a:r>
              <a:rPr lang="tr-T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UNLOCKING ENGLISH THROUGH READING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3EC601CF-92CF-5780-7707-2A389C6E8005}"/>
              </a:ext>
            </a:extLst>
          </p:cNvPr>
          <p:cNvSpPr/>
          <p:nvPr/>
        </p:nvSpPr>
        <p:spPr>
          <a:xfrm>
            <a:off x="2226594" y="2171677"/>
            <a:ext cx="6629405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tr-TR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 </a:t>
            </a:r>
            <a:r>
              <a:rPr lang="tr-TR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Özeti </a:t>
            </a:r>
            <a:r>
              <a:rPr lang="tr-TR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tr-TR" sz="1400" dirty="0"/>
              <a:t>Yabancı dil öğreniminde temel ilke, dilin içselleştirilmesi, sistem ve kurallarının </a:t>
            </a:r>
            <a:r>
              <a:rPr lang="tr-TR" sz="1400" dirty="0" smtClean="0"/>
              <a:t>edinilmesidir. Bu </a:t>
            </a:r>
            <a:r>
              <a:rPr lang="tr-TR" sz="1400" dirty="0"/>
              <a:t>edinme sürecinde en önemli şey, o dille ilgili okuma, yazma, dinleme ve konuşma alanlarında pratik yapmaktır. </a:t>
            </a:r>
            <a:r>
              <a:rPr lang="tr-TR" sz="1400" dirty="0" smtClean="0"/>
              <a:t>Okulumuzda tüm 4. sınıf öğrencileriyle uygulanan bu proje, İngilizce </a:t>
            </a:r>
            <a:r>
              <a:rPr lang="tr-TR" sz="1400" dirty="0"/>
              <a:t>hikaye </a:t>
            </a:r>
            <a:r>
              <a:rPr lang="tr-TR" sz="1400" dirty="0" smtClean="0"/>
              <a:t>kitapları ile okuma becerisini </a:t>
            </a:r>
            <a:r>
              <a:rPr lang="tr-TR" sz="1400" dirty="0"/>
              <a:t>merkeze alarak bu merkez etrafında diğer temel becerileri de destekleyecektir. </a:t>
            </a:r>
            <a:r>
              <a:rPr lang="tr-TR" sz="1400" dirty="0" smtClean="0"/>
              <a:t>Her hafta bir İngilizce hikaye kitabı okuyan öğrenciler </a:t>
            </a:r>
            <a:r>
              <a:rPr lang="tr-TR" sz="1400" dirty="0"/>
              <a:t>farkında olmadan kelimelerin hem doğru yazılışını </a:t>
            </a:r>
            <a:r>
              <a:rPr lang="tr-TR" sz="1400" dirty="0" smtClean="0"/>
              <a:t>öğrenecek </a:t>
            </a:r>
            <a:r>
              <a:rPr lang="tr-TR" sz="1400" dirty="0"/>
              <a:t>hem de </a:t>
            </a:r>
            <a:r>
              <a:rPr lang="tr-TR" sz="1400" dirty="0" smtClean="0"/>
              <a:t>dil edinme sürecinde somut adımlar atacaklardır. </a:t>
            </a:r>
            <a:r>
              <a:rPr lang="tr-TR" sz="1400" dirty="0"/>
              <a:t>Proje sonunda öğrencilerin pasif dil becerilerinden olan okuduğunu anlamada ilerleme kaydetmesi projenin beklenen en temel sonucudur. Bunun yanı sıra </a:t>
            </a:r>
            <a:r>
              <a:rPr lang="tr-TR" sz="1400" dirty="0" smtClean="0"/>
              <a:t>her kitap sonrası yapılacak </a:t>
            </a:r>
            <a:r>
              <a:rPr lang="tr-TR" sz="1400" dirty="0"/>
              <a:t>etkinlikler ile aktif dil becerilerinde de (yazma ve konuşma) öğrencilerin dil üretim becerilerinin gelişme kaydetmesi beklenmektedir. </a:t>
            </a:r>
          </a:p>
          <a:p>
            <a:pPr algn="just"/>
            <a:endParaRPr lang="tr-TR" sz="1400" dirty="0"/>
          </a:p>
          <a:p>
            <a:endParaRPr lang="tr-TR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CD6C4E60-47A7-7E3A-5502-238F5A6B28E0}"/>
              </a:ext>
            </a:extLst>
          </p:cNvPr>
          <p:cNvSpPr/>
          <p:nvPr/>
        </p:nvSpPr>
        <p:spPr>
          <a:xfrm>
            <a:off x="2943039" y="5138409"/>
            <a:ext cx="1847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7" y="2839908"/>
            <a:ext cx="860823" cy="860025"/>
          </a:xfrm>
          <a:prstGeom prst="rect">
            <a:avLst/>
          </a:prstGeom>
        </p:spPr>
      </p:pic>
      <p:pic>
        <p:nvPicPr>
          <p:cNvPr id="1026" name="Picture 2" descr="C:\Users\acer\Desktop\Bookstagram, Book Lover logo, Author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4" y="5138409"/>
            <a:ext cx="841956" cy="81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63" y="4851401"/>
            <a:ext cx="1383665" cy="178646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4886021"/>
            <a:ext cx="2167467" cy="1751846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33" y="5024657"/>
            <a:ext cx="2108200" cy="143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7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 2013 - 2022">
  <a:themeElements>
    <a:clrScheme name="Office teması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 2013 - 2022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112</TotalTime>
  <Words>141</Words>
  <Application>Microsoft Office PowerPoint</Application>
  <PresentationFormat>Ekran Gösterisi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 2013 - 2022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Office</dc:creator>
  <cp:lastModifiedBy>Acer</cp:lastModifiedBy>
  <cp:revision>13</cp:revision>
  <dcterms:created xsi:type="dcterms:W3CDTF">2022-12-29T11:42:47Z</dcterms:created>
  <dcterms:modified xsi:type="dcterms:W3CDTF">2024-12-06T10:32:51Z</dcterms:modified>
</cp:coreProperties>
</file>